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793905"/>
    <a:srgbClr val="CC66FF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8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1792E-6B06-4535-8321-321341A4440F}" type="datetimeFigureOut">
              <a:rPr lang="it-IT" smtClean="0"/>
              <a:pPr/>
              <a:t>11/04/2013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F9B81-2706-4F57-AB63-D7D6D109F53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logo ecosportello 2012 c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3332108"/>
            <a:ext cx="1857388" cy="302549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286248" y="500042"/>
            <a:ext cx="4429156" cy="15001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conferire i rifiuti?</a:t>
            </a:r>
            <a:endParaRPr lang="it-IT" sz="2800" dirty="0"/>
          </a:p>
        </p:txBody>
      </p:sp>
      <p:pic>
        <p:nvPicPr>
          <p:cNvPr id="9" name="Immagine 8" descr="38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643182"/>
            <a:ext cx="4454976" cy="3895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 descr="APPIATTIRE.jpg"/>
          <p:cNvPicPr>
            <a:picLocks noChangeAspect="1"/>
          </p:cNvPicPr>
          <p:nvPr/>
        </p:nvPicPr>
        <p:blipFill>
          <a:blip r:embed="rId2"/>
          <a:srcRect l="15278" t="15278" r="25694" b="25694"/>
          <a:stretch>
            <a:fillRect/>
          </a:stretch>
        </p:blipFill>
        <p:spPr>
          <a:xfrm>
            <a:off x="3214678" y="2571744"/>
            <a:ext cx="1214446" cy="1214446"/>
          </a:xfrm>
          <a:prstGeom prst="rect">
            <a:avLst/>
          </a:prstGeom>
        </p:spPr>
      </p:pic>
      <p:pic>
        <p:nvPicPr>
          <p:cNvPr id="13" name="Immagine 12" descr="logo_riciclo_material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2928934"/>
            <a:ext cx="1785950" cy="1750759"/>
          </a:xfrm>
          <a:prstGeom prst="rect">
            <a:avLst/>
          </a:prstGeom>
        </p:spPr>
      </p:pic>
      <p:pic>
        <p:nvPicPr>
          <p:cNvPr id="4" name="Immagine 3" descr="logo ecosportello 2012 cop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58182" y="5577981"/>
            <a:ext cx="785818" cy="1280019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285720" y="2428868"/>
            <a:ext cx="3000396" cy="15716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dirty="0" smtClean="0"/>
              <a:t>Piegate o appiattite </a:t>
            </a:r>
            <a:r>
              <a:rPr lang="it-IT" sz="1600" dirty="0" smtClean="0"/>
              <a:t>sempre tutto quello che potete, per diminuire il volume dei rifiuti.</a:t>
            </a:r>
            <a:endParaRPr lang="it-IT" sz="1600" b="1" dirty="0"/>
          </a:p>
        </p:txBody>
      </p:sp>
      <p:sp>
        <p:nvSpPr>
          <p:cNvPr id="8" name="Rettangolo 7"/>
          <p:cNvSpPr/>
          <p:nvPr/>
        </p:nvSpPr>
        <p:spPr>
          <a:xfrm>
            <a:off x="285720" y="4357694"/>
            <a:ext cx="6000792" cy="22145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Nei cassonetti per </a:t>
            </a:r>
            <a:r>
              <a:rPr lang="it-IT" sz="1600" b="1" dirty="0" smtClean="0"/>
              <a:t>plastica, alluminio e vetro </a:t>
            </a:r>
            <a:r>
              <a:rPr lang="it-IT" sz="1600" dirty="0" smtClean="0"/>
              <a:t>potete buttare bottiglie, barattoli, buste, flaconi, vaschette in vetro, plastica, alluminio e polistirene , tubetti (maionese, dentifricio, ecc.), carta stagnola, piatti e bicchieri di plastica ripuliti, bombolette spray (non se sull’etichetta c’è il simbolo Tossico o Infiammabile). Non buttate terracotta, bacinelle, ceramica, porcellana, cristallo, giocattoli, lampade e lampadine , cristallo, pyrex;</a:t>
            </a:r>
            <a:endParaRPr lang="it-IT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928926" y="214290"/>
            <a:ext cx="6000792" cy="18573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Nei cassonetti per la </a:t>
            </a:r>
            <a:r>
              <a:rPr lang="it-IT" sz="1600" b="1" dirty="0" smtClean="0"/>
              <a:t>carta </a:t>
            </a:r>
            <a:r>
              <a:rPr lang="it-IT" sz="1600" dirty="0" smtClean="0"/>
              <a:t>potete buttare carte e cartoni e oggetti di cellulosa di tutti i tipi, basta che non siano sporchi o unti , ma non raccolti in buste di plastica! Tovagliolini o fazzolettini usati, carta oleata, scontrini (carta termica) vanno nell’indifferenziato;</a:t>
            </a:r>
            <a:endParaRPr lang="it-IT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Immagine 9" descr="recycle_carta_giornali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728" y="285728"/>
            <a:ext cx="1476375" cy="1476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umido organico.jpg"/>
          <p:cNvPicPr>
            <a:picLocks noChangeAspect="1"/>
          </p:cNvPicPr>
          <p:nvPr/>
        </p:nvPicPr>
        <p:blipFill>
          <a:blip r:embed="rId2"/>
          <a:srcRect l="10417" r="11458" b="1041"/>
          <a:stretch>
            <a:fillRect/>
          </a:stretch>
        </p:blipFill>
        <p:spPr>
          <a:xfrm>
            <a:off x="7358082" y="3071810"/>
            <a:ext cx="1466359" cy="1857388"/>
          </a:xfrm>
          <a:prstGeom prst="rect">
            <a:avLst/>
          </a:prstGeom>
        </p:spPr>
      </p:pic>
      <p:pic>
        <p:nvPicPr>
          <p:cNvPr id="9" name="Immagine 8" descr="indifferenzia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428604"/>
            <a:ext cx="1571636" cy="181262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285720" y="214290"/>
            <a:ext cx="4643470" cy="34290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600" dirty="0" smtClean="0"/>
              <a:t>Nei cassonetti per l’</a:t>
            </a:r>
            <a:r>
              <a:rPr lang="it-IT" sz="1600" b="1" dirty="0" smtClean="0"/>
              <a:t>indifferenziato</a:t>
            </a:r>
            <a:r>
              <a:rPr lang="it-IT" sz="1600" dirty="0" smtClean="0"/>
              <a:t>, potete buttare plastiche non riciclabili, carta oleata o plastificata, piatti e bicchieri di plastica sporchi , pannolini e assorbenti igienici, giocattoli, gomma, stracci, ceramica, porcellana, cristallo, pyrex. Non buttate: sostanze liquide, farmaci scaduti (portarli in farmacia), vernici , materiali pericolosi, pile e batterie d’auto, rifiuti ingombranti, sostanze tossiche, calcinacci, pneumatici, cartucce toner, inchiostri </a:t>
            </a:r>
            <a:r>
              <a:rPr lang="it-IT" sz="1600" dirty="0" err="1" smtClean="0"/>
              <a:t>ink</a:t>
            </a:r>
            <a:r>
              <a:rPr lang="it-IT" sz="1600" dirty="0" smtClean="0"/>
              <a:t> jet, solventi , materiali elettrici o elettronici ( tutti questi materiali vanno portati all’isola ecologica);</a:t>
            </a:r>
            <a:endParaRPr lang="it-IT" sz="1600" dirty="0"/>
          </a:p>
        </p:txBody>
      </p:sp>
      <p:sp>
        <p:nvSpPr>
          <p:cNvPr id="8" name="Rettangolo 7"/>
          <p:cNvSpPr/>
          <p:nvPr/>
        </p:nvSpPr>
        <p:spPr>
          <a:xfrm>
            <a:off x="285720" y="4286256"/>
            <a:ext cx="7072362" cy="21431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Nel caso (fortunato) che nella vostra zona ci siano i </a:t>
            </a:r>
            <a:r>
              <a:rPr lang="it-IT" sz="1600" b="1" dirty="0" smtClean="0"/>
              <a:t>cassonetti per l’umido o organico</a:t>
            </a:r>
            <a:r>
              <a:rPr lang="it-IT" sz="1600" dirty="0" smtClean="0"/>
              <a:t>, si possono buttare : avanzi di cibo, pane vecchio,gusci d’uovo, scarti di frutta e verdura, carne, pesce, ossa, fondi di </a:t>
            </a:r>
            <a:r>
              <a:rPr lang="it-IT" sz="1600" dirty="0" err="1" smtClean="0"/>
              <a:t>caffé</a:t>
            </a:r>
            <a:r>
              <a:rPr lang="it-IT" sz="1600" dirty="0" smtClean="0"/>
              <a:t>, filtri di tè, camomille e tisane, salviette di carta unte, fazzoletti e tovaglioli di carta non stampati, ceneri ben spente di caminetti, alimenti avariati o scaduti, lettiere dei gatti, piante e vegetali in genere, potature di piante, erba tagliata (tutte cose che per i “meno fortunati” andranno a finire nell’indifferenziato)</a:t>
            </a:r>
          </a:p>
        </p:txBody>
      </p:sp>
      <p:pic>
        <p:nvPicPr>
          <p:cNvPr id="7" name="Immagine 6" descr="logo ecosportello 2012 cop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58182" y="5577981"/>
            <a:ext cx="785818" cy="1280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 descr="rae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2928934"/>
            <a:ext cx="2071702" cy="2295446"/>
          </a:xfrm>
          <a:prstGeom prst="rect">
            <a:avLst/>
          </a:prstGeom>
        </p:spPr>
      </p:pic>
      <p:pic>
        <p:nvPicPr>
          <p:cNvPr id="17" name="Immagine 16" descr="olio frittu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357562"/>
            <a:ext cx="2819400" cy="1619250"/>
          </a:xfrm>
          <a:prstGeom prst="rect">
            <a:avLst/>
          </a:prstGeom>
        </p:spPr>
      </p:pic>
      <p:pic>
        <p:nvPicPr>
          <p:cNvPr id="11" name="Immagine 10" descr="indumenti copi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686" y="928670"/>
            <a:ext cx="2348621" cy="1736720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214282" y="285728"/>
            <a:ext cx="3000396" cy="31432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dirty="0" smtClean="0"/>
              <a:t>L’olio della frittura </a:t>
            </a:r>
            <a:r>
              <a:rPr lang="it-IT" sz="1600" dirty="0" smtClean="0"/>
              <a:t>o comunque l’olio esausto , non va buttato nel lavandino (un litro di olio rende non potabile circa un milione di litri di acqua!) va messo in un contenitore ben chiuso e portato in discarica;</a:t>
            </a:r>
            <a:endParaRPr lang="it-IT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6643702" y="285728"/>
            <a:ext cx="2286016" cy="25717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dirty="0" smtClean="0"/>
              <a:t>Indumenti, scarpe, coperte </a:t>
            </a:r>
            <a:r>
              <a:rPr lang="it-IT" sz="1600" dirty="0" smtClean="0"/>
              <a:t>ecc. in buone condizioni, vanno chiusi in sacchi di plastica e messi negli appositi raccoglitori, se in cattive condizioni, con l’indifferenziata.</a:t>
            </a:r>
          </a:p>
        </p:txBody>
      </p:sp>
      <p:sp>
        <p:nvSpPr>
          <p:cNvPr id="9" name="Rettangolo 8"/>
          <p:cNvSpPr/>
          <p:nvPr/>
        </p:nvSpPr>
        <p:spPr>
          <a:xfrm>
            <a:off x="3500430" y="4929198"/>
            <a:ext cx="5357850" cy="16430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dirty="0" smtClean="0"/>
              <a:t>Gli elettrodomestici </a:t>
            </a:r>
            <a:r>
              <a:rPr lang="it-IT" sz="1600" dirty="0" smtClean="0"/>
              <a:t>usati vanno consegnati ai rivenditori quando se ne compra uno nuovo (che sono obbligati a ritirarli – RAEE uno contro uno) altrimenti portati all’isola ecologica;.</a:t>
            </a:r>
          </a:p>
        </p:txBody>
      </p:sp>
      <p:pic>
        <p:nvPicPr>
          <p:cNvPr id="10" name="Immagine 9" descr="logo ecosportello 2012 copi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5577981"/>
            <a:ext cx="785818" cy="1280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iso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2071678"/>
            <a:ext cx="3071834" cy="2518904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785786" y="500042"/>
            <a:ext cx="7786742" cy="16430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dirty="0" smtClean="0"/>
              <a:t>Rifiuti ingombranti</a:t>
            </a:r>
            <a:r>
              <a:rPr lang="it-IT" sz="1600" dirty="0" smtClean="0"/>
              <a:t>, mobili, materassi e cuscini, computer e periferiche, impianti elettronici, legno, inerti, materiali pericolosi, tossici e infiammabili, batterie per auto e moto, cellulari , vanno conferiti </a:t>
            </a:r>
            <a:r>
              <a:rPr lang="it-IT" sz="1600" b="1" dirty="0" smtClean="0"/>
              <a:t>all’isola ecologica.</a:t>
            </a:r>
            <a:endParaRPr lang="it-IT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000232" y="4500570"/>
            <a:ext cx="5214974" cy="17859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Nel dubbio, </a:t>
            </a:r>
            <a:r>
              <a:rPr lang="it-IT" sz="1600" b="1" dirty="0" smtClean="0"/>
              <a:t>non lasciate materiali o rifiuti vicino ai cassonetti</a:t>
            </a:r>
            <a:r>
              <a:rPr lang="it-IT" sz="1600" dirty="0" smtClean="0"/>
              <a:t>, fate un piccolo sforzo e portateli alla più vicina isola ecologica, ce ne sono tante su tutto il territorio nazionale , basta cercare su internet, in genere sono aperte anche la domenica.</a:t>
            </a:r>
            <a:endParaRPr lang="it-IT" sz="1600" dirty="0"/>
          </a:p>
        </p:txBody>
      </p:sp>
      <p:sp>
        <p:nvSpPr>
          <p:cNvPr id="6" name="Rettangolo 5"/>
          <p:cNvSpPr/>
          <p:nvPr/>
        </p:nvSpPr>
        <p:spPr>
          <a:xfrm>
            <a:off x="214282" y="6357958"/>
            <a:ext cx="2500330" cy="35719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Fonti: </a:t>
            </a:r>
            <a:r>
              <a:rPr lang="it-IT" sz="1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Rinnovabili.it</a:t>
            </a:r>
            <a:endParaRPr lang="it-IT" sz="16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it-IT" sz="1400" dirty="0" smtClean="0">
                <a:solidFill>
                  <a:schemeClr val="tx1"/>
                </a:solidFill>
              </a:rPr>
              <a:t/>
            </a:r>
            <a:br>
              <a:rPr lang="it-IT" sz="1400" dirty="0" smtClean="0">
                <a:solidFill>
                  <a:schemeClr val="tx1"/>
                </a:solidFill>
              </a:rPr>
            </a:br>
            <a:endParaRPr lang="it-IT" sz="1400" dirty="0" smtClean="0">
              <a:solidFill>
                <a:schemeClr val="tx1"/>
              </a:solidFill>
            </a:endParaRPr>
          </a:p>
        </p:txBody>
      </p:sp>
      <p:pic>
        <p:nvPicPr>
          <p:cNvPr id="7" name="Immagine 6" descr="logo ecosportello 2012 cop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58182" y="5577981"/>
            <a:ext cx="785818" cy="1280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6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551</Words>
  <Application>Microsoft Office PowerPoint</Application>
  <PresentationFormat>Presentazione su schermo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Luca</dc:creator>
  <cp:lastModifiedBy>Luca</cp:lastModifiedBy>
  <cp:revision>79</cp:revision>
  <dcterms:created xsi:type="dcterms:W3CDTF">2013-03-14T14:12:20Z</dcterms:created>
  <dcterms:modified xsi:type="dcterms:W3CDTF">2013-04-11T12:53:33Z</dcterms:modified>
</cp:coreProperties>
</file>